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921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if Eid" initials="AE" lastIdx="1" clrIdx="0">
    <p:extLst>
      <p:ext uri="{19B8F6BF-5375-455C-9EA6-DF929625EA0E}">
        <p15:presenceInfo xmlns:p15="http://schemas.microsoft.com/office/powerpoint/2012/main" userId="56c3281aaf59bd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7T22:56:39.537" idx="1">
    <p:pos x="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6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2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75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9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4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0F74D47-813E-4E70-9515-5F7501675471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C988D12-8442-4A62-8460-A44707F701C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70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>
            <a:extLst>
              <a:ext uri="{FF2B5EF4-FFF2-40B4-BE49-F238E27FC236}">
                <a16:creationId xmlns:a16="http://schemas.microsoft.com/office/drawing/2014/main" id="{F6604D5A-3D0C-4E21-B88F-68ECBB8E5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0"/>
          <a:stretch/>
        </p:blipFill>
        <p:spPr>
          <a:xfrm>
            <a:off x="0" y="-1"/>
            <a:ext cx="3433665" cy="6382139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6136C0DF-04FE-4B8E-A700-6A2D2C3AF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3" y="2913385"/>
            <a:ext cx="4979437" cy="3438525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E5E691DA-9F1C-4311-9058-02E0BF0C2B2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2938" y="0"/>
            <a:ext cx="10811071" cy="3738563"/>
          </a:xfrm>
        </p:spPr>
        <p:txBody>
          <a:bodyPr>
            <a:normAutofit/>
          </a:bodyPr>
          <a:lstStyle/>
          <a:p>
            <a:pPr algn="ctr"/>
            <a:r>
              <a:rPr lang="en-US" sz="40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DIABETES TYPES</a:t>
            </a:r>
            <a:br>
              <a:rPr lang="en-US" sz="2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en-US" sz="2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en-US" sz="2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r>
              <a:rPr lang="en-US" sz="2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                  THE  GOAL IS GET 100 % FOR Diabetes Expectation Class </a:t>
            </a:r>
            <a:br>
              <a:rPr lang="ar-SA" sz="2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en-US" sz="2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en-US" sz="2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endParaRPr lang="en-US" sz="8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A131B232-8529-458B-9C31-F910DF80CC5A}"/>
              </a:ext>
            </a:extLst>
          </p:cNvPr>
          <p:cNvSpPr txBox="1"/>
          <p:nvPr/>
        </p:nvSpPr>
        <p:spPr>
          <a:xfrm>
            <a:off x="2974133" y="6483539"/>
            <a:ext cx="6097554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726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DokChampa" panose="020B0604020202020204" pitchFamily="34" charset="-34"/>
                <a:ea typeface="Calibri" panose="020F0502020204030204" pitchFamily="34" charset="0"/>
                <a:cs typeface="Arial" panose="020B0604020202020204" pitchFamily="34" charset="0"/>
              </a:rPr>
              <a:t>SADAIA TUWAIQ BOOTCAMP T5 4 WEEKS</a:t>
            </a:r>
            <a:endParaRPr lang="en-US" sz="1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5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>
            <a:extLst>
              <a:ext uri="{FF2B5EF4-FFF2-40B4-BE49-F238E27FC236}">
                <a16:creationId xmlns:a16="http://schemas.microsoft.com/office/drawing/2014/main" id="{3A29FE54-56A6-400A-BF46-911D793EB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" b="7964"/>
          <a:stretch/>
        </p:blipFill>
        <p:spPr>
          <a:xfrm>
            <a:off x="0" y="1"/>
            <a:ext cx="12192000" cy="6372808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819E089-BFE9-45E1-BC9C-DA0F3210418C}"/>
              </a:ext>
            </a:extLst>
          </p:cNvPr>
          <p:cNvSpPr txBox="1"/>
          <p:nvPr/>
        </p:nvSpPr>
        <p:spPr>
          <a:xfrm>
            <a:off x="2722206" y="6483538"/>
            <a:ext cx="6097554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726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DokChampa" panose="020B0604020202020204" pitchFamily="34" charset="-34"/>
                <a:ea typeface="Calibri" panose="020F0502020204030204" pitchFamily="34" charset="0"/>
                <a:cs typeface="Arial" panose="020B0604020202020204" pitchFamily="34" charset="0"/>
              </a:rPr>
              <a:t>SADAIA TUWAIQ BOOTCAMP T5 4 WEEKS</a:t>
            </a:r>
            <a:endParaRPr lang="en-US" sz="1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58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850316D-C6F7-4E0E-A190-AAAEB6B8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1298"/>
            <a:ext cx="10388704" cy="1250302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Exploratory Data Analysis EDA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538135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We used machine learning as an essential element in data science to make all data numeric</a:t>
            </a:r>
            <a:r>
              <a:rPr lang="ar-SA" sz="1800" dirty="0">
                <a:solidFill>
                  <a:srgbClr val="538135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 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b="1" i="0" dirty="0">
              <a:solidFill>
                <a:schemeClr val="accent2">
                  <a:lumMod val="75000"/>
                </a:schemeClr>
              </a:solidFill>
              <a:effectLst/>
              <a:latin typeface="Helvetica Neue"/>
            </a:endParaRP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E85A064F-A437-4178-8B1F-3AD22F96A2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6251" t="20480" r="32046" b="11472"/>
          <a:stretch/>
        </p:blipFill>
        <p:spPr>
          <a:xfrm>
            <a:off x="283857" y="1535606"/>
            <a:ext cx="3280437" cy="2299270"/>
          </a:xfr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D573B5D9-5FFE-4342-BCD2-D9D9F831F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00" t="21225" r="49184" b="11293"/>
          <a:stretch/>
        </p:blipFill>
        <p:spPr>
          <a:xfrm>
            <a:off x="3564294" y="1544938"/>
            <a:ext cx="3088433" cy="2380691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5792A100-FFEC-46F4-B038-5AE3B5591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4" t="25793" r="32500" b="21769"/>
          <a:stretch/>
        </p:blipFill>
        <p:spPr>
          <a:xfrm>
            <a:off x="6652727" y="1544938"/>
            <a:ext cx="4553337" cy="2299270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DDDDF430-3202-4928-B4F1-8DA73A953A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25" t="32925" r="42525" b="19320"/>
          <a:stretch/>
        </p:blipFill>
        <p:spPr>
          <a:xfrm>
            <a:off x="821094" y="3925629"/>
            <a:ext cx="8518849" cy="2419186"/>
          </a:xfrm>
          <a:prstGeom prst="rect">
            <a:avLst/>
          </a:prstGeom>
        </p:spPr>
      </p:pic>
      <p:sp>
        <p:nvSpPr>
          <p:cNvPr id="16" name="مربع نص 15">
            <a:extLst>
              <a:ext uri="{FF2B5EF4-FFF2-40B4-BE49-F238E27FC236}">
                <a16:creationId xmlns:a16="http://schemas.microsoft.com/office/drawing/2014/main" id="{1569F3B5-1235-4983-968C-686CA89EA882}"/>
              </a:ext>
            </a:extLst>
          </p:cNvPr>
          <p:cNvSpPr txBox="1"/>
          <p:nvPr/>
        </p:nvSpPr>
        <p:spPr>
          <a:xfrm>
            <a:off x="2628900" y="6426236"/>
            <a:ext cx="6097554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726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DokChampa" panose="020B0604020202020204" pitchFamily="34" charset="-34"/>
                <a:ea typeface="Calibri" panose="020F0502020204030204" pitchFamily="34" charset="0"/>
                <a:cs typeface="Arial" panose="020B0604020202020204" pitchFamily="34" charset="0"/>
              </a:rPr>
              <a:t>SADAIA TUWAIQ BOOTCAMP T5 4 WEEKS</a:t>
            </a:r>
            <a:endParaRPr lang="en-US" sz="1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3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AAF9F30-690C-4834-AE84-2D658569FE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6080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Helpful Visualizations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10C66003-08C3-44CA-A9B9-734E06281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72" t="27755" r="31199" b="14150"/>
          <a:stretch/>
        </p:blipFill>
        <p:spPr>
          <a:xfrm>
            <a:off x="18662" y="989046"/>
            <a:ext cx="3974841" cy="287184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121885B8-99A0-4021-A54C-58EFB30BE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2" t="15802" r="38451" b="45523"/>
          <a:stretch/>
        </p:blipFill>
        <p:spPr>
          <a:xfrm>
            <a:off x="177274" y="3954192"/>
            <a:ext cx="4041471" cy="2355015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9558CFC9-320A-43D4-92ED-29EC7339E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48" t="26395" r="43291" b="11701"/>
          <a:stretch/>
        </p:blipFill>
        <p:spPr>
          <a:xfrm>
            <a:off x="6092892" y="1227177"/>
            <a:ext cx="4851916" cy="5110234"/>
          </a:xfrm>
          <a:prstGeom prst="rect">
            <a:avLst/>
          </a:prstGeom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74084D6E-A43F-4BA4-97A9-2187F00E6215}"/>
              </a:ext>
            </a:extLst>
          </p:cNvPr>
          <p:cNvSpPr txBox="1"/>
          <p:nvPr/>
        </p:nvSpPr>
        <p:spPr>
          <a:xfrm>
            <a:off x="2743200" y="6482007"/>
            <a:ext cx="6251510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726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DokChampa" panose="020B0604020202020204" pitchFamily="34" charset="-34"/>
                <a:ea typeface="Calibri" panose="020F0502020204030204" pitchFamily="34" charset="0"/>
                <a:cs typeface="Arial" panose="020B0604020202020204" pitchFamily="34" charset="0"/>
              </a:rPr>
              <a:t>SADAIA TUWAIQ BOOTCAMP T5 4 WEEKS</a:t>
            </a:r>
            <a:endParaRPr lang="en-US" sz="1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26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BE8B76B5-E3C9-4C6A-A908-DAFB8C65D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2" t="29660" r="43521" b="26803"/>
          <a:stretch/>
        </p:blipFill>
        <p:spPr>
          <a:xfrm>
            <a:off x="0" y="9320"/>
            <a:ext cx="3694922" cy="2711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F4CB2C9B-17DE-4029-9D15-C77CB218B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35" t="25170" r="33648" b="43674"/>
          <a:stretch/>
        </p:blipFill>
        <p:spPr>
          <a:xfrm>
            <a:off x="3806894" y="54305"/>
            <a:ext cx="5807423" cy="2349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EB798A75-D5DE-4A3B-8C93-534267B90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4" t="24218" r="42372" b="47804"/>
          <a:stretch/>
        </p:blipFill>
        <p:spPr>
          <a:xfrm>
            <a:off x="0" y="2860174"/>
            <a:ext cx="3994003" cy="2635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24C053C6-81F6-4351-87E0-F355C04F2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06" t="24898" r="43444" b="30204"/>
          <a:stretch/>
        </p:blipFill>
        <p:spPr>
          <a:xfrm>
            <a:off x="4109142" y="2497262"/>
            <a:ext cx="4288411" cy="3209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11CB72E5-5F2C-4B55-A648-3A3EED3F94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51" t="33789" r="44975" b="35482"/>
          <a:stretch/>
        </p:blipFill>
        <p:spPr>
          <a:xfrm>
            <a:off x="8512693" y="2860174"/>
            <a:ext cx="3570447" cy="33559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4FDB0BA0-8121-48CA-9FCD-3A85AF13DD60}"/>
              </a:ext>
            </a:extLst>
          </p:cNvPr>
          <p:cNvSpPr txBox="1"/>
          <p:nvPr/>
        </p:nvSpPr>
        <p:spPr>
          <a:xfrm>
            <a:off x="3537644" y="6320870"/>
            <a:ext cx="6162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we tested the model's results using two methods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1- confusion matrix       2-   accuracy_score   and got a 100% perfect prediction.</a:t>
            </a:r>
          </a:p>
        </p:txBody>
      </p:sp>
    </p:spTree>
    <p:extLst>
      <p:ext uri="{BB962C8B-B14F-4D97-AF65-F5344CB8AC3E}">
        <p14:creationId xmlns:p14="http://schemas.microsoft.com/office/powerpoint/2010/main" val="28851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7C45FFF3-27FB-4DE4-A110-3D485FE43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3" y="117010"/>
            <a:ext cx="8169382" cy="4424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FE2EE67A-4403-4B5D-8F30-78D57A8B1841}"/>
              </a:ext>
            </a:extLst>
          </p:cNvPr>
          <p:cNvSpPr txBox="1"/>
          <p:nvPr/>
        </p:nvSpPr>
        <p:spPr>
          <a:xfrm>
            <a:off x="8462865" y="280118"/>
            <a:ext cx="34896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MANAGING DIABETES </a:t>
            </a:r>
          </a:p>
          <a:p>
            <a:r>
              <a:rPr lang="en-US" b="1" dirty="0">
                <a:solidFill>
                  <a:schemeClr val="accent2"/>
                </a:solidFill>
              </a:rPr>
              <a:t>successfully requires: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self-discipline and a positive mindset </a:t>
            </a:r>
          </a:p>
          <a:p>
            <a:r>
              <a:rPr lang="en-US" b="1" dirty="0">
                <a:solidFill>
                  <a:schemeClr val="accent2"/>
                </a:solidFill>
              </a:rPr>
              <a:t>of the patient,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as well as understanding support</a:t>
            </a:r>
          </a:p>
          <a:p>
            <a:r>
              <a:rPr lang="en-US" b="1" dirty="0">
                <a:solidFill>
                  <a:schemeClr val="accent2"/>
                </a:solidFill>
              </a:rPr>
              <a:t> from loved ones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9BAFFF51-BB07-49D7-ADFB-D900FB6D0AB5}"/>
              </a:ext>
            </a:extLst>
          </p:cNvPr>
          <p:cNvSpPr txBox="1"/>
          <p:nvPr/>
        </p:nvSpPr>
        <p:spPr>
          <a:xfrm>
            <a:off x="116203" y="4696418"/>
            <a:ext cx="3946849" cy="129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7260" algn="l"/>
              </a:tabLst>
            </a:pPr>
            <a:r>
              <a:rPr lang="en-US" sz="1800" dirty="0">
                <a:solidFill>
                  <a:schemeClr val="accent2"/>
                </a:solidFill>
                <a:effectLst/>
                <a:latin typeface="DokChampa" panose="020B0604020202020204" pitchFamily="34" charset="-34"/>
                <a:ea typeface="Calibri" panose="020F0502020204030204" pitchFamily="34" charset="0"/>
                <a:cs typeface="Arial" panose="020B0604020202020204" pitchFamily="34" charset="0"/>
              </a:rPr>
              <a:t>Prepare by: Atif Eid Alnefaie</a:t>
            </a:r>
            <a:endParaRPr lang="en-US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37260" algn="l"/>
              </a:tabLst>
            </a:pPr>
            <a:r>
              <a:rPr lang="en-US" sz="1800" dirty="0">
                <a:solidFill>
                  <a:schemeClr val="accent2"/>
                </a:solidFill>
                <a:effectLst/>
                <a:latin typeface="DokChampa" panose="020B0604020202020204" pitchFamily="34" charset="-34"/>
                <a:ea typeface="Calibri" panose="020F0502020204030204" pitchFamily="34" charset="0"/>
                <a:cs typeface="Arial" panose="020B0604020202020204" pitchFamily="34" charset="0"/>
              </a:rPr>
              <a:t>Supervisor: Dr-Mariam – Dr-Shikh</a:t>
            </a:r>
            <a:endParaRPr lang="en-US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37260" algn="l"/>
              </a:tabLst>
            </a:pPr>
            <a:r>
              <a:rPr lang="en-US" sz="1800" dirty="0">
                <a:solidFill>
                  <a:schemeClr val="accent2"/>
                </a:solidFill>
                <a:effectLst/>
                <a:latin typeface="DokChampa" panose="020B0604020202020204" pitchFamily="34" charset="-34"/>
                <a:ea typeface="Calibri" panose="020F0502020204030204" pitchFamily="34" charset="0"/>
                <a:cs typeface="Arial" panose="020B0604020202020204" pitchFamily="34" charset="0"/>
              </a:rPr>
              <a:t>Data scientist: Abdulrahman – Rasha</a:t>
            </a:r>
            <a:endParaRPr lang="en-US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نموذج ثلاثي الأبعاد 7" descr="Tulip">
                <a:extLst>
                  <a:ext uri="{FF2B5EF4-FFF2-40B4-BE49-F238E27FC236}">
                    <a16:creationId xmlns:a16="http://schemas.microsoft.com/office/drawing/2014/main" id="{9E7589A6-4836-44E7-AA28-D7718F80B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14362"/>
                  </p:ext>
                </p:extLst>
              </p:nvPr>
            </p:nvGraphicFramePr>
            <p:xfrm>
              <a:off x="9396858" y="2717411"/>
              <a:ext cx="3587312" cy="36472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87312" cy="3647245"/>
                    </a:xfrm>
                    <a:prstGeom prst="rect">
                      <a:avLst/>
                    </a:prstGeom>
                  </am3d:spPr>
                  <am3d:camera>
                    <am3d:pos x="0" y="0" z="65719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220334" d="1000000"/>
                    <am3d:preTrans dx="3419969" dy="-18012827" dz="2345129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7577" ay="-2691419" az="-107700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61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نموذج ثلاثي الأبعاد 7" descr="Tulip">
                <a:extLst>
                  <a:ext uri="{FF2B5EF4-FFF2-40B4-BE49-F238E27FC236}">
                    <a16:creationId xmlns:a16="http://schemas.microsoft.com/office/drawing/2014/main" id="{9E7589A6-4836-44E7-AA28-D7718F80B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6858" y="2717411"/>
                <a:ext cx="3587312" cy="364724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مربع نص 9">
            <a:extLst>
              <a:ext uri="{FF2B5EF4-FFF2-40B4-BE49-F238E27FC236}">
                <a16:creationId xmlns:a16="http://schemas.microsoft.com/office/drawing/2014/main" id="{9A87870B-AA77-4EA2-B89B-1CB6A3A2E24A}"/>
              </a:ext>
            </a:extLst>
          </p:cNvPr>
          <p:cNvSpPr txBox="1"/>
          <p:nvPr/>
        </p:nvSpPr>
        <p:spPr>
          <a:xfrm>
            <a:off x="0" y="6446215"/>
            <a:ext cx="11952515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726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DokChampa" panose="020B0604020202020204" pitchFamily="34" charset="-34"/>
                <a:ea typeface="Calibri" panose="020F0502020204030204" pitchFamily="34" charset="0"/>
                <a:cs typeface="Arial" panose="020B0604020202020204" pitchFamily="34" charset="0"/>
              </a:rPr>
              <a:t>SADAIA TUWAIQ BOOTCAMP T5 4 WEEKS</a:t>
            </a:r>
            <a:endParaRPr lang="en-US" sz="1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958003"/>
      </p:ext>
    </p:extLst>
  </p:cSld>
  <p:clrMapOvr>
    <a:masterClrMapping/>
  </p:clrMapOvr>
</p:sld>
</file>

<file path=ppt/theme/theme1.xml><?xml version="1.0" encoding="utf-8"?>
<a:theme xmlns:a="http://schemas.openxmlformats.org/drawingml/2006/main" name="أثر رجعي">
  <a:themeElements>
    <a:clrScheme name="أثر رجعي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أثر رجعي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أثر رجعي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185</TotalTime>
  <Words>138</Words>
  <Application>Microsoft Office PowerPoint</Application>
  <PresentationFormat>شاشة عريضة</PresentationFormat>
  <Paragraphs>22</Paragraphs>
  <Slides>6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DokChampa</vt:lpstr>
      <vt:lpstr>Helvetica Neue</vt:lpstr>
      <vt:lpstr>أثر رجعي</vt:lpstr>
      <vt:lpstr>DIABETES TYPES                     THE  GOAL IS GET 100 % FOR Diabetes Expectation Class    </vt:lpstr>
      <vt:lpstr>عرض تقديمي في PowerPoint</vt:lpstr>
      <vt:lpstr>Exploratory Data Analysis EDA  We used machine learning as an essential element in data science to make all data numeric    </vt:lpstr>
      <vt:lpstr>Helpful Visualizations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TYPES   THE GOAL IS GET 100 % FOR Diabetes Expectation Class    </dc:title>
  <dc:creator>Atif Eid</dc:creator>
  <cp:lastModifiedBy>Atif Eid</cp:lastModifiedBy>
  <cp:revision>4</cp:revision>
  <dcterms:created xsi:type="dcterms:W3CDTF">2021-11-17T17:59:22Z</dcterms:created>
  <dcterms:modified xsi:type="dcterms:W3CDTF">2021-11-17T21:04:42Z</dcterms:modified>
</cp:coreProperties>
</file>